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72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164B-CE69-4BEF-9F60-24C8CDEF78F3}" type="datetimeFigureOut">
              <a:rPr kumimoji="1" lang="ja-JP" altLang="en-US" smtClean="0"/>
              <a:t>2017/4/26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5CE11-D22C-41F5-984E-BBE794262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164B-CE69-4BEF-9F60-24C8CDEF78F3}" type="datetimeFigureOut">
              <a:rPr kumimoji="1" lang="ja-JP" altLang="en-US" smtClean="0"/>
              <a:t>2017/4/26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5CE11-D22C-41F5-984E-BBE794262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164B-CE69-4BEF-9F60-24C8CDEF78F3}" type="datetimeFigureOut">
              <a:rPr kumimoji="1" lang="ja-JP" altLang="en-US" smtClean="0"/>
              <a:t>2017/4/26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5CE11-D22C-41F5-984E-BBE794262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164B-CE69-4BEF-9F60-24C8CDEF78F3}" type="datetimeFigureOut">
              <a:rPr kumimoji="1" lang="ja-JP" altLang="en-US" smtClean="0"/>
              <a:t>2017/4/26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5CE11-D22C-41F5-984E-BBE794262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164B-CE69-4BEF-9F60-24C8CDEF78F3}" type="datetimeFigureOut">
              <a:rPr kumimoji="1" lang="ja-JP" altLang="en-US" smtClean="0"/>
              <a:t>2017/4/26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5CE11-D22C-41F5-984E-BBE794262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164B-CE69-4BEF-9F60-24C8CDEF78F3}" type="datetimeFigureOut">
              <a:rPr kumimoji="1" lang="ja-JP" altLang="en-US" smtClean="0"/>
              <a:t>2017/4/26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5CE11-D22C-41F5-984E-BBE794262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164B-CE69-4BEF-9F60-24C8CDEF78F3}" type="datetimeFigureOut">
              <a:rPr kumimoji="1" lang="ja-JP" altLang="en-US" smtClean="0"/>
              <a:t>2017/4/26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5CE11-D22C-41F5-984E-BBE794262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164B-CE69-4BEF-9F60-24C8CDEF78F3}" type="datetimeFigureOut">
              <a:rPr kumimoji="1" lang="ja-JP" altLang="en-US" smtClean="0"/>
              <a:t>2017/4/26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5CE11-D22C-41F5-984E-BBE794262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164B-CE69-4BEF-9F60-24C8CDEF78F3}" type="datetimeFigureOut">
              <a:rPr kumimoji="1" lang="ja-JP" altLang="en-US" smtClean="0"/>
              <a:t>2017/4/26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5CE11-D22C-41F5-984E-BBE794262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164B-CE69-4BEF-9F60-24C8CDEF78F3}" type="datetimeFigureOut">
              <a:rPr kumimoji="1" lang="ja-JP" altLang="en-US" smtClean="0"/>
              <a:t>2017/4/26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5CE11-D22C-41F5-984E-BBE794262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164B-CE69-4BEF-9F60-24C8CDEF78F3}" type="datetimeFigureOut">
              <a:rPr kumimoji="1" lang="ja-JP" altLang="en-US" smtClean="0"/>
              <a:t>2017/4/26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5CE11-D22C-41F5-984E-BBE794262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854F164B-CE69-4BEF-9F60-24C8CDEF78F3}" type="datetimeFigureOut">
              <a:rPr kumimoji="1" lang="ja-JP" altLang="en-US" smtClean="0"/>
              <a:t>2017/4/26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AE5CE11-D22C-41F5-984E-BBE794262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0"/>
            <a:ext cx="8640960" cy="1988840"/>
          </a:xfrm>
        </p:spPr>
        <p:txBody>
          <a:bodyPr>
            <a:noAutofit/>
          </a:bodyPr>
          <a:lstStyle/>
          <a:p>
            <a:pPr algn="ctr"/>
            <a:r>
              <a:rPr lang="en-US" altLang="ja-JP" sz="3600" dirty="0" smtClean="0">
                <a:solidFill>
                  <a:prstClr val="black"/>
                </a:solidFill>
              </a:rPr>
              <a:t/>
            </a:r>
            <a:br>
              <a:rPr lang="en-US" altLang="ja-JP" sz="3600" dirty="0" smtClean="0">
                <a:solidFill>
                  <a:prstClr val="black"/>
                </a:solidFill>
              </a:rPr>
            </a:br>
            <a:r>
              <a:rPr lang="en-US" altLang="ja-JP" sz="3600" dirty="0">
                <a:solidFill>
                  <a:prstClr val="black"/>
                </a:solidFill>
              </a:rPr>
              <a:t/>
            </a:r>
            <a:br>
              <a:rPr lang="en-US" altLang="ja-JP" sz="3600" dirty="0">
                <a:solidFill>
                  <a:prstClr val="black"/>
                </a:solidFill>
              </a:rPr>
            </a:br>
            <a:r>
              <a:rPr lang="en-US" altLang="ja-JP" sz="3200" b="1" dirty="0" smtClean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Conflicts </a:t>
            </a:r>
            <a:r>
              <a:rPr lang="en-US" altLang="ja-JP" sz="3200" b="1" dirty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of Interest and Source of </a:t>
            </a:r>
            <a:r>
              <a:rPr lang="en-US" altLang="ja-JP" sz="3200" b="1" dirty="0" smtClean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Funding:</a:t>
            </a:r>
            <a:r>
              <a:rPr lang="en-US" altLang="ja-JP" sz="3200" b="1" dirty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/>
            </a:r>
            <a:br>
              <a:rPr lang="en-US" altLang="ja-JP" sz="3200" b="1" dirty="0">
                <a:solidFill>
                  <a:prstClr val="black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endParaRPr kumimoji="1" lang="ja-JP" altLang="en-US" sz="3200" b="1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2770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Author A has received honoraria from Company Z. </a:t>
            </a:r>
            <a:endParaRPr lang="en-US" altLang="ja-JP" sz="2800" dirty="0" smtClean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0" indent="0">
              <a:buNone/>
            </a:pPr>
            <a:endParaRPr lang="en-US" altLang="ja-JP" sz="280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0" indent="0">
              <a:buNone/>
            </a:pPr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Author B is currently receiving a </a:t>
            </a:r>
            <a:r>
              <a:rPr lang="en-US" altLang="ja-JP" sz="280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research grant from </a:t>
            </a:r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Organization Y, and is on the speaker’s bureau for Organization X – the CME organizers for Company A. </a:t>
            </a:r>
            <a:b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endParaRPr lang="en-US" altLang="ja-JP" sz="2800" dirty="0" smtClean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marL="0" indent="0">
              <a:buNone/>
            </a:pPr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For the remaining authors none were declared.</a:t>
            </a:r>
            <a:r>
              <a:rPr lang="ja-JP" altLang="ja-JP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/>
            </a:r>
            <a:br>
              <a:rPr lang="ja-JP" altLang="ja-JP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/>
            </a:r>
            <a:br>
              <a:rPr lang="en-US" altLang="ja-JP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endParaRPr kumimoji="1" lang="ja-JP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5813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26</TotalTime>
  <Words>38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NewsPrint</vt:lpstr>
      <vt:lpstr>  Conflicts of Interest and Source of Funding: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Conflicts of Interest and Source of Funding:   A has received honoraria from Company Z.   B is currently receiving a grant (#12345) from Organization Y, and is on the speaker’s bureau for Organization X – the CME organizers for Company A.   For the remaining authors none were declared.</dc:title>
  <dc:creator>迫真智子</dc:creator>
  <cp:lastModifiedBy>迫真智子</cp:lastModifiedBy>
  <cp:revision>8</cp:revision>
  <dcterms:created xsi:type="dcterms:W3CDTF">2017-04-20T07:59:12Z</dcterms:created>
  <dcterms:modified xsi:type="dcterms:W3CDTF">2017-04-26T08:23:41Z</dcterms:modified>
</cp:coreProperties>
</file>